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6" r:id="rId7"/>
    <p:sldId id="281" r:id="rId8"/>
    <p:sldId id="277" r:id="rId9"/>
    <p:sldId id="294" r:id="rId10"/>
    <p:sldId id="283" r:id="rId11"/>
    <p:sldId id="293" r:id="rId12"/>
    <p:sldId id="295" r:id="rId13"/>
    <p:sldId id="288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quotlr.com/author/edsger-dijkstra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666198"/>
            <a:ext cx="5257793" cy="2057441"/>
          </a:xfrm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Hammer Wing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53464" y="4160795"/>
            <a:ext cx="1570612" cy="760288"/>
          </a:xfrm>
        </p:spPr>
        <p:txBody>
          <a:bodyPr/>
          <a:lstStyle/>
          <a:p>
            <a:r>
              <a:rPr lang="en-CA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#08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3253120"/>
            <a:ext cx="4959822" cy="1325563"/>
          </a:xfrm>
        </p:spPr>
        <p:txBody>
          <a:bodyPr/>
          <a:lstStyle/>
          <a:p>
            <a:r>
              <a:rPr lang="en-US" altLang="zh-CN" dirty="0"/>
              <a:t>At Hammer Wing, we believe in giving 110%. By using our next-generation Computer Hardware and our knowledge, we help Business virtually to manage the workflows. We thrive because of our in-depth knowledge and great team behind our product. </a:t>
            </a:r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CC524-DB14-F839-A490-650FC5EF15F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4490" y="3098399"/>
            <a:ext cx="3034145" cy="1879791"/>
          </a:xfrm>
        </p:spPr>
        <p:txBody>
          <a:bodyPr/>
          <a:lstStyle/>
          <a:p>
            <a:r>
              <a:rPr lang="en-US" dirty="0"/>
              <a:t>Team #08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61325" y="1074716"/>
            <a:ext cx="1904890" cy="1054728"/>
          </a:xfrm>
        </p:spPr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55743"/>
          </a:xfrm>
        </p:spPr>
        <p:txBody>
          <a:bodyPr/>
          <a:lstStyle/>
          <a:p>
            <a:r>
              <a:rPr lang="en-US" sz="1600" dirty="0"/>
              <a:t>Hammer Wing is a group of passionate programmers, we develop the thoughtful, high-quality Software applications for your business. We build custom software from JavaScript, .Net, Python, Bootstrap, C# and CSS, our team is always ready to go.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33" y="-56525"/>
            <a:ext cx="10515600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 descr="Team member headshot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33746" y="2856031"/>
            <a:ext cx="2368061" cy="21021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3745" y="4813568"/>
            <a:ext cx="2460662" cy="506399"/>
          </a:xfrm>
        </p:spPr>
        <p:txBody>
          <a:bodyPr/>
          <a:lstStyle/>
          <a:p>
            <a:r>
              <a:rPr lang="en-IN" dirty="0"/>
              <a:t>Kevin Garcia Perdomo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40558" y="5262544"/>
            <a:ext cx="2098038" cy="506399"/>
          </a:xfrm>
        </p:spPr>
        <p:txBody>
          <a:bodyPr/>
          <a:lstStyle/>
          <a:p>
            <a:r>
              <a:rPr lang="en-US" dirty="0"/>
              <a:t>Disaster Recovery Manager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052398" y="3371081"/>
            <a:ext cx="2098039" cy="506399"/>
          </a:xfrm>
        </p:spPr>
        <p:txBody>
          <a:bodyPr/>
          <a:lstStyle/>
          <a:p>
            <a:r>
              <a:rPr lang="en-IN" dirty="0"/>
              <a:t>Navpreet Kaur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081534" y="3823177"/>
            <a:ext cx="2089726" cy="506400"/>
          </a:xfrm>
        </p:spPr>
        <p:txBody>
          <a:bodyPr/>
          <a:lstStyle/>
          <a:p>
            <a:r>
              <a:rPr lang="en-US" dirty="0"/>
              <a:t>Presentation Coordination</a:t>
            </a:r>
          </a:p>
        </p:txBody>
      </p:sp>
      <p:pic>
        <p:nvPicPr>
          <p:cNvPr id="49" name="Picture Placeholder 48" descr="Team member headshot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82531" y="2755778"/>
            <a:ext cx="2368061" cy="2102177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275132" y="4705008"/>
            <a:ext cx="2242362" cy="506399"/>
          </a:xfrm>
        </p:spPr>
        <p:txBody>
          <a:bodyPr/>
          <a:lstStyle/>
          <a:p>
            <a:r>
              <a:rPr lang="en-IN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IN" dirty="0"/>
              <a:t>Viacheslav Krasnikov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98262" y="5142490"/>
            <a:ext cx="2219230" cy="506399"/>
          </a:xfrm>
        </p:spPr>
        <p:txBody>
          <a:bodyPr/>
          <a:lstStyle/>
          <a:p>
            <a:r>
              <a:rPr lang="en-US" dirty="0"/>
              <a:t>Azure Hoster &amp; Communications Manager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14372" y="1392348"/>
            <a:ext cx="2368061" cy="2102177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02767" y="3369437"/>
            <a:ext cx="2098039" cy="506399"/>
          </a:xfrm>
        </p:spPr>
        <p:txBody>
          <a:bodyPr/>
          <a:lstStyle/>
          <a:p>
            <a:r>
              <a:rPr lang="en-IN" dirty="0"/>
              <a:t>Joanna Poczta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02768" y="3823178"/>
            <a:ext cx="2098038" cy="506399"/>
          </a:xfrm>
        </p:spPr>
        <p:txBody>
          <a:bodyPr/>
          <a:lstStyle/>
          <a:p>
            <a:r>
              <a:rPr lang="en-US" dirty="0"/>
              <a:t>Scheduler &amp; Team Leader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" name="Picture Placeholder 54">
            <a:extLst>
              <a:ext uri="{FF2B5EF4-FFF2-40B4-BE49-F238E27FC236}">
                <a16:creationId xmlns:a16="http://schemas.microsoft.com/office/drawing/2014/main" id="{04A01ACF-CA7B-0BDB-A935-C31F9DB1B7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57" r="7757"/>
          <a:stretch/>
        </p:blipFill>
        <p:spPr>
          <a:xfrm>
            <a:off x="664293" y="1421206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D8FB82C-01C2-BCB2-F222-8544DDBAD66D}"/>
              </a:ext>
            </a:extLst>
          </p:cNvPr>
          <p:cNvSpPr txBox="1">
            <a:spLocks/>
          </p:cNvSpPr>
          <p:nvPr/>
        </p:nvSpPr>
        <p:spPr>
          <a:xfrm>
            <a:off x="767222" y="3429000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Matthew Brgan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CF1EF98-D8BB-0016-2F17-24BC9DEC6731}"/>
              </a:ext>
            </a:extLst>
          </p:cNvPr>
          <p:cNvSpPr txBox="1">
            <a:spLocks/>
          </p:cNvSpPr>
          <p:nvPr/>
        </p:nvSpPr>
        <p:spPr>
          <a:xfrm>
            <a:off x="735128" y="3877977"/>
            <a:ext cx="2098038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Manager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FD2A929-D508-B89C-208D-36948DE80C4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7"/>
          <a:srcRect l="16792" t="807" r="-206" b="-807"/>
          <a:stretch/>
        </p:blipFill>
        <p:spPr>
          <a:xfrm>
            <a:off x="4959350" y="1352550"/>
            <a:ext cx="2368550" cy="2103438"/>
          </a:xfr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59774" y="2831065"/>
            <a:ext cx="2289533" cy="1232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000" dirty="0"/>
              <a:t>simple , clean and understandable code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69156"/>
            <a:ext cx="4518122" cy="1987234"/>
          </a:xfrm>
        </p:spPr>
        <p:txBody>
          <a:bodyPr/>
          <a:lstStyle/>
          <a:p>
            <a:r>
              <a:rPr lang="en-US" dirty="0"/>
              <a:t>“If debugging is the process of removing software bugs, then programming must be the process of putting them in.”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>
                <a:hlinkClick r:id="rId2" tooltip="Edsger Dijkstra quo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Edsger Dijkstra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application development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Planning</a:t>
            </a:r>
          </a:p>
          <a:p>
            <a:endParaRPr lang="zh-CN" altLang="en-US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Plan scalable Programs</a:t>
            </a:r>
          </a:p>
          <a:p>
            <a:endParaRPr lang="zh-CN" altLang="en-US" dirty="0"/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e-business needs</a:t>
            </a:r>
          </a:p>
          <a:p>
            <a:endParaRPr lang="zh-CN" altLang="en-US" dirty="0"/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297741"/>
            <a:ext cx="1877575" cy="506399"/>
          </a:xfrm>
        </p:spPr>
        <p:txBody>
          <a:bodyPr/>
          <a:lstStyle/>
          <a:p>
            <a:r>
              <a:rPr lang="en-US" altLang="zh-CN" dirty="0"/>
              <a:t>Design &amp; Develop</a:t>
            </a:r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Coordinate and build</a:t>
            </a:r>
          </a:p>
          <a:p>
            <a:r>
              <a:rPr lang="en-US" altLang="zh-CN" dirty="0"/>
              <a:t>e-business applications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Strategy</a:t>
            </a:r>
          </a:p>
          <a:p>
            <a:endParaRPr lang="zh-CN" altLang="en-US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Foster superior software design patterns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xecution</a:t>
            </a:r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5923" y="5007730"/>
            <a:ext cx="1691687" cy="1025321"/>
          </a:xfrm>
        </p:spPr>
        <p:txBody>
          <a:bodyPr/>
          <a:lstStyle/>
          <a:p>
            <a:r>
              <a:rPr lang="en-US" altLang="zh-CN" dirty="0"/>
              <a:t>Opening or execution of a program or task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dirty="0"/>
              <a:t>Team #08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5" y="274955"/>
            <a:ext cx="6599429" cy="1065672"/>
          </a:xfrm>
        </p:spPr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4262" y="1601166"/>
            <a:ext cx="2653545" cy="587964"/>
          </a:xfrm>
        </p:spPr>
        <p:txBody>
          <a:bodyPr/>
          <a:lstStyle/>
          <a:p>
            <a:pPr fontAlgn="base"/>
            <a:r>
              <a:rPr lang="en-IN" dirty="0"/>
              <a:t>Software Coding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4259" y="2149252"/>
            <a:ext cx="2653545" cy="2144667"/>
          </a:xfrm>
        </p:spPr>
        <p:txBody>
          <a:bodyPr/>
          <a:lstStyle/>
          <a:p>
            <a:r>
              <a:rPr lang="en-US" dirty="0"/>
              <a:t>Involves writing and testing of instructions for Software .</a:t>
            </a:r>
          </a:p>
          <a:p>
            <a:endParaRPr lang="en-US" dirty="0"/>
          </a:p>
          <a:p>
            <a:r>
              <a:rPr lang="en-US" dirty="0"/>
              <a:t>Responsible for fixing bugs and issuing updates</a:t>
            </a:r>
          </a:p>
          <a:p>
            <a:endParaRPr lang="en-US" dirty="0"/>
          </a:p>
          <a:p>
            <a:r>
              <a:rPr lang="en-US" dirty="0"/>
              <a:t>Cross-functionality with writing operating systems, along with the hardware programmers.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50419" y="1601166"/>
            <a:ext cx="3012438" cy="587964"/>
          </a:xfrm>
        </p:spPr>
        <p:txBody>
          <a:bodyPr/>
          <a:lstStyle/>
          <a:p>
            <a:pPr algn="l" fontAlgn="base"/>
            <a:r>
              <a:rPr lang="en-IN" dirty="0"/>
              <a:t>Website Designers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850419" y="2149252"/>
            <a:ext cx="2653545" cy="1848987"/>
          </a:xfrm>
        </p:spPr>
        <p:txBody>
          <a:bodyPr/>
          <a:lstStyle/>
          <a:p>
            <a:r>
              <a:rPr lang="en-US" dirty="0"/>
              <a:t>Languages are used to create scripts and functions of a website</a:t>
            </a:r>
          </a:p>
          <a:p>
            <a:endParaRPr lang="en-US" dirty="0"/>
          </a:p>
          <a:p>
            <a:r>
              <a:rPr lang="en-US" dirty="0"/>
              <a:t>Build eCommerce sites for retailers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4872BBC6-73F4-2AB1-E8C8-ABD527BA60E5}"/>
              </a:ext>
            </a:extLst>
          </p:cNvPr>
          <p:cNvSpPr txBox="1">
            <a:spLocks/>
          </p:cNvSpPr>
          <p:nvPr/>
        </p:nvSpPr>
        <p:spPr>
          <a:xfrm>
            <a:off x="4514256" y="4196291"/>
            <a:ext cx="2653545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dirty="0"/>
              <a:t>Data Model Creation</a:t>
            </a:r>
          </a:p>
        </p:txBody>
      </p:sp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E6A708F4-5396-F188-6F8D-334C3584D3CE}"/>
              </a:ext>
            </a:extLst>
          </p:cNvPr>
          <p:cNvSpPr txBox="1">
            <a:spLocks/>
          </p:cNvSpPr>
          <p:nvPr/>
        </p:nvSpPr>
        <p:spPr>
          <a:xfrm>
            <a:off x="4550705" y="4784255"/>
            <a:ext cx="2653545" cy="172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Demonstrate the types of data used and stored within the system</a:t>
            </a:r>
          </a:p>
          <a:p>
            <a:endParaRPr lang="en-US" dirty="0"/>
          </a:p>
          <a:p>
            <a:r>
              <a:rPr lang="en-US" dirty="0"/>
              <a:t>Relationships among data types, the ways the data can be grouped and organized.</a:t>
            </a:r>
          </a:p>
        </p:txBody>
      </p:sp>
      <p:pic>
        <p:nvPicPr>
          <p:cNvPr id="7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F07D67D-FC6A-9416-6450-D5A175315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77191" y="5026838"/>
            <a:ext cx="895761" cy="101842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8" name="图片占位符 25" descr="Layout of website design sketches on white paper">
            <a:extLst>
              <a:ext uri="{FF2B5EF4-FFF2-40B4-BE49-F238E27FC236}">
                <a16:creationId xmlns:a16="http://schemas.microsoft.com/office/drawing/2014/main" id="{66B56E7F-67B5-552A-514F-544181C7A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92094" y="4075269"/>
            <a:ext cx="965800" cy="10980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9" name="图片占位符 25" descr="Layout of website design sketches on white paper">
            <a:extLst>
              <a:ext uri="{FF2B5EF4-FFF2-40B4-BE49-F238E27FC236}">
                <a16:creationId xmlns:a16="http://schemas.microsoft.com/office/drawing/2014/main" id="{7BC7A0DC-A355-236E-6C22-6C6021281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6027" y="4923772"/>
            <a:ext cx="1273659" cy="1448067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Software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Use Visual Studio 2022 as it a sophisticated software to create websites</a:t>
            </a:r>
          </a:p>
          <a:p>
            <a:r>
              <a:rPr lang="en-US" dirty="0"/>
              <a:t>Ensure a quality Data model Creation and validation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Languages &amp; Web Design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Use C#, Bootstrap, .Net and HTML as programming languages</a:t>
            </a:r>
          </a:p>
          <a:p>
            <a:r>
              <a:rPr lang="en-US" dirty="0"/>
              <a:t>Seed data and CRUD operations in the project</a:t>
            </a:r>
          </a:p>
          <a:p>
            <a:r>
              <a:rPr lang="en-US" dirty="0"/>
              <a:t>User friendly Menu Structure and well-Organized Website Layout</a:t>
            </a:r>
          </a:p>
          <a:p>
            <a:endParaRPr lang="en-US" dirty="0"/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Build one-to-one customer service connection with innovative ideas</a:t>
            </a:r>
          </a:p>
          <a:p>
            <a:r>
              <a:rPr lang="en-US" dirty="0"/>
              <a:t>Maximize timely deliverables for real-time schemas</a:t>
            </a:r>
          </a:p>
          <a:p>
            <a:r>
              <a:rPr lang="en-US" dirty="0"/>
              <a:t>Collaborate with all team members to work effectively and efficiently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181</TotalTime>
  <Words>417</Words>
  <Application>Microsoft Office PowerPoint</Application>
  <PresentationFormat>Widescreen</PresentationFormat>
  <Paragraphs>87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等线</vt:lpstr>
      <vt:lpstr>Abadi</vt:lpstr>
      <vt:lpstr>arial</vt:lpstr>
      <vt:lpstr>arial</vt:lpstr>
      <vt:lpstr>Calibri</vt:lpstr>
      <vt:lpstr>Open Sans</vt:lpstr>
      <vt:lpstr>Posterama Text Black</vt:lpstr>
      <vt:lpstr>Posterama Text SemiBold</vt:lpstr>
      <vt:lpstr>Office 主题​​</vt:lpstr>
      <vt:lpstr>Hammer Wing </vt:lpstr>
      <vt:lpstr>Agenda</vt:lpstr>
      <vt:lpstr>Introduction</vt:lpstr>
      <vt:lpstr>Meet our team</vt:lpstr>
      <vt:lpstr>Primary Goals</vt:lpstr>
      <vt:lpstr>“If debugging is the process of removing software bugs, then programming must be the process of putting them in.”</vt:lpstr>
      <vt:lpstr>Plan for application development</vt:lpstr>
      <vt:lpstr>Areas of Focus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navpreet kaur</dc:creator>
  <cp:lastModifiedBy>navpreet kaur</cp:lastModifiedBy>
  <cp:revision>15</cp:revision>
  <dcterms:created xsi:type="dcterms:W3CDTF">2023-01-29T06:09:39Z</dcterms:created>
  <dcterms:modified xsi:type="dcterms:W3CDTF">2023-01-30T05:23:58Z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